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1" r:id="rId36"/>
    <p:sldId id="264" r:id="rId37"/>
    <p:sldId id="275" r:id="rId38"/>
    <p:sldId id="278" r:id="rId39"/>
    <p:sldId id="279" r:id="rId40"/>
    <p:sldId id="258" r:id="rId41"/>
    <p:sldId id="317" r:id="rId42"/>
    <p:sldId id="315" r:id="rId43"/>
    <p:sldId id="262" r:id="rId44"/>
    <p:sldId id="263" r:id="rId45"/>
  </p:sldIdLst>
  <p:sldSz cx="9144000" cy="5143500" type="screen16x9"/>
  <p:notesSz cx="6858000" cy="9144000"/>
  <p:embeddedFontLst>
    <p:embeddedFont>
      <p:font typeface="Lexend" pitchFamily="2" charset="-94"/>
      <p:regular r:id="rId47"/>
      <p:bold r:id="rId48"/>
    </p:embeddedFont>
    <p:embeddedFont>
      <p:font typeface="Poppins" panose="00000500000000000000" pitchFamily="2" charset="-94"/>
      <p:regular r:id="rId49"/>
      <p:bold r:id="rId50"/>
      <p:italic r:id="rId51"/>
      <p:boldItalic r:id="rId52"/>
    </p:embeddedFont>
    <p:embeddedFont>
      <p:font typeface="Poppins Medium" panose="00000600000000000000" pitchFamily="2" charset="-94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34" d="100"/>
          <a:sy n="134" d="100"/>
        </p:scale>
        <p:origin x="132" y="6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 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88601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3277155"/>
            <a:ext cx="8410500" cy="112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-&gt; listen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b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</a:b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                 (to update stock count)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21956"/>
            <a:ext cx="8410500" cy="29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Shared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common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03" y="1110706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" y="1110706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2006510" y="1391693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Level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Can execute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asynchronously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Can be used to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update cache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duplications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method calls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database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DELETED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ARCHITECTURE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/ 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1633</Words>
  <Application>Microsoft Office PowerPoint</Application>
  <PresentationFormat>On-screen Show (16:9)</PresentationFormat>
  <Paragraphs>294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169</cp:revision>
  <dcterms:modified xsi:type="dcterms:W3CDTF">2024-10-05T12:10:10Z</dcterms:modified>
</cp:coreProperties>
</file>